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409A51-856F-4AD1-A986-046BBC4EEBF9}" v="1" dt="2023-09-21T14:35:58.9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63"/>
    <p:restoredTop sz="94719"/>
  </p:normalViewPr>
  <p:slideViewPr>
    <p:cSldViewPr snapToGrid="0">
      <p:cViewPr varScale="1">
        <p:scale>
          <a:sx n="108" d="100"/>
          <a:sy n="108" d="100"/>
        </p:scale>
        <p:origin x="18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microsoft.com/office/2015/10/relationships/revisionInfo" Target="revisionInfo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89A291-2642-673A-DD50-754E3A7D5F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CCFC0E1-B444-4A95-385E-88F3B8B4BA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90ED56-5B04-CBCA-45ED-98E12316F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73D95C7-6F09-B9CC-990A-CEB18B42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889120F-0E46-D34A-4630-3C3F02A1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7264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3076FF-E8F1-8E50-D7CB-2A3186E1D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8B92E25-A118-BD83-A32C-7B906CE9A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DEB89E0-A159-456F-C6ED-F9A07F1AA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9BD7983-3A7A-12CB-EA71-1A60E1B25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D734AFD-E2D1-855A-8B52-264B128DD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6824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7CDBAC0-BE90-237E-0C35-71776C8176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B6F104-9010-9A85-E1EE-88C24F9B45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7A57901-112B-0C86-14E0-E2DA518BC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5CC1112-CC66-8F98-D80E-68E76A3A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2AAB84-9E6E-7420-D7E0-3225BA7CC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7216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21AB91-AC58-8521-91C6-69082E15B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5A0CCEF-0CFD-04C1-801A-E0CDBDBBC9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309AE6B-30B8-1539-EE9D-93918DD6B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0A28E22-83A2-FB17-C810-65CE70A6E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3CB9405-175E-1446-B786-CBCEC2A23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8214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79F9BB-CA15-8459-84E2-5200F8153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39E17D1-7153-233A-2FFF-CEF62DD4F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602C70-BCF3-3316-062A-22F1D64B6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33B3532-D500-6D1E-D9DC-BF4ED0BEE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95DA7DF-3D69-B632-6458-9607C528C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583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23B488-14C7-0D43-EF7E-70583193B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3BE1636-BA7E-36CF-9BC0-3C9ADBEFD9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13E9F04-3CCF-87B0-29BD-CB32F98387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D9AF05E-326D-A6CC-AAA7-7B1D84410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DFF3530-1996-3AA9-E70A-D1585EC59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726E690-7D65-884C-8625-B1811ACB3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0742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6D49B6-4C51-3186-06C2-EE556C781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A4F6198-8E3D-A26A-0FAB-5097C0FF7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B889F44-D997-E163-AB72-EF1BB2AC75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62E04FB-58A2-3931-EB2C-54F2EA850F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C62C81A-9E64-3482-739F-7FC361F6B2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5461137-92AB-0FB1-1B87-9EFE5671A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9892401-4B72-A122-68AD-0940643BF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100C43C-D2CD-546C-DECF-33FFAF8A6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287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3A14BB-4B7C-CB17-BB0A-9012673C0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34D21D6-3709-376B-BFED-16AA6AE7E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85206E0-3A45-17BE-22DD-B8FF6AD83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42C6D49-E85C-CF1F-2661-39E10A180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9768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59EFED4-9AAB-6490-A955-ACBF1F3B4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DFF6C30-5E7F-365F-C3BF-CBEABB35E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B270901-02CA-0E18-E08A-0460DDB6A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5475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613088-A706-17FD-7096-AC921D6A5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B8E37E7-D66B-C579-2203-56B9FB3AA1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B5EF59E-8889-C5A7-A864-6D7C1C196D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05637DD-5AD3-39A1-DD94-B34B455D7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AA0E973-ADF3-A08A-1FF5-FB62BD813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94FA47F-C6BA-A515-2DB5-E5C2FF26B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7831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CCEDB8-924E-981D-E23B-B1DB487F5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DAD5675-C230-6C79-1429-8A3F06EB58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EC19653-E752-AE30-B9C8-E5756F0CF2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2E3A7BA-D9B1-164B-AD75-3B0911BCA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DE164D5-7547-8A01-2B51-C7FCB190C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E973DAE-B0B6-1FD8-FC95-50713DA69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8750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EBD5671-8624-18CD-2A54-E6ACA179B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CB9B682-A550-C256-B7A2-F997B87E79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40BCCBC-F85B-F75D-AC36-80CBB492EB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C471F37-3CAA-A100-059D-DCBCC8A52C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9C8A7A5-9ECE-F940-EB13-8727C00C07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2335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606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561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9518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333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646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Gráfico&#10;&#10;Descrição gerada automaticamente">
            <a:extLst>
              <a:ext uri="{FF2B5EF4-FFF2-40B4-BE49-F238E27FC236}">
                <a16:creationId xmlns:a16="http://schemas.microsoft.com/office/drawing/2014/main" id="{81125D1F-ED07-F8CA-8147-448FA7DA02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14" t="9957" r="67670" b="11411"/>
          <a:stretch/>
        </p:blipFill>
        <p:spPr>
          <a:xfrm>
            <a:off x="1831019" y="143091"/>
            <a:ext cx="8529962" cy="6446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80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10123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9EA5E59716CA04482326D7D6394CBC5" ma:contentTypeVersion="16" ma:contentTypeDescription="Crie um novo documento." ma:contentTypeScope="" ma:versionID="e1f890052804aa3fa60f4992223293e7">
  <xsd:schema xmlns:xsd="http://www.w3.org/2001/XMLSchema" xmlns:xs="http://www.w3.org/2001/XMLSchema" xmlns:p="http://schemas.microsoft.com/office/2006/metadata/properties" xmlns:ns2="546f6921-c430-45e7-8b30-d6d9b86d8f0f" xmlns:ns3="364167a4-bc77-49ec-93f2-879d4481bae7" targetNamespace="http://schemas.microsoft.com/office/2006/metadata/properties" ma:root="true" ma:fieldsID="c9cd480aa7b5bfd0a436a531f0d8ba7d" ns2:_="" ns3:_="">
    <xsd:import namespace="546f6921-c430-45e7-8b30-d6d9b86d8f0f"/>
    <xsd:import namespace="364167a4-bc77-49ec-93f2-879d4481ba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6f6921-c430-45e7-8b30-d6d9b86d8f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4167a4-bc77-49ec-93f2-879d4481ba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1321966f-2f05-4b4c-8c5f-5864bf1374cb}" ma:internalName="TaxCatchAll" ma:showField="CatchAllData" ma:web="364167a4-bc77-49ec-93f2-879d4481ba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758B4EF-6334-4E35-A1A7-8018CA3935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46f6921-c430-45e7-8b30-d6d9b86d8f0f"/>
    <ds:schemaRef ds:uri="364167a4-bc77-49ec-93f2-879d4481ba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D24EA-BACF-491B-A898-4BDB3FA6C63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Mariane Baroni</dc:creator>
  <cp:lastModifiedBy>DSA - Mitzi Celis</cp:lastModifiedBy>
  <cp:revision>7</cp:revision>
  <dcterms:created xsi:type="dcterms:W3CDTF">2023-09-11T23:28:53Z</dcterms:created>
  <dcterms:modified xsi:type="dcterms:W3CDTF">2023-09-21T18:22:51Z</dcterms:modified>
</cp:coreProperties>
</file>